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4"/>
  </p:notesMasterIdLst>
  <p:sldIdLst>
    <p:sldId id="257" r:id="rId2"/>
    <p:sldId id="261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E9C5ED-9CA4-4F4F-8E40-B2A015556A53}" v="11" dt="2025-09-30T08:43:04.1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448"/>
    <p:restoredTop sz="94694"/>
  </p:normalViewPr>
  <p:slideViewPr>
    <p:cSldViewPr>
      <p:cViewPr varScale="1">
        <p:scale>
          <a:sx n="98" d="100"/>
          <a:sy n="98" d="100"/>
        </p:scale>
        <p:origin x="940" y="2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6CBF2-BEAE-4EF5-97BA-75E10AC80A2E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AD8432-6442-4F83-AC5F-953598E0BD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647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42D64BC-50A2-4A22-B377-B3978EB1FF15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3867E3-2582-9F63-640A-42C6149EC9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59CCAA1B-F9E6-741A-384A-FF8AF6136B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42D64BC-50A2-4A22-B377-B3978EB1FF15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19E545CB-0454-51DC-6B8A-18DE56CF0A1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F1C2AF2A-987F-E948-6B21-F3ED039D27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765274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77E721-D584-42D8-853A-A7AB764F8F8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9847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2FD39-C985-40E4-804F-0C0391D904C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597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B95EB0-871B-4A0A-A2BC-D9F549E24CC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779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A5F8CB-5979-4E23-8CD0-A3C0BFE9371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413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82A803-1A4A-420E-A226-5D1BC44804E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230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30D60-60FB-4FB6-94A4-D26F2551E6F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2387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F77082-FA41-491B-88D1-A4E3C180E53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804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C22EB5-61CE-482F-BB0F-18FDE4A0D81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972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6594A4-3F27-4409-964B-039D57BEB936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419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738562-BB41-4174-91C7-D3A051794CD3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190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C54863-2D03-4E9C-AA2C-45A574F84DF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47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681614D-9232-46CD-9CA4-13C271C16FE4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750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4" y="1197496"/>
            <a:ext cx="8642349" cy="2447528"/>
          </a:xfrm>
          <a:solidFill>
            <a:schemeClr val="accent6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sz="3200" b="1" dirty="0">
                <a:solidFill>
                  <a:schemeClr val="bg1"/>
                </a:solidFill>
                <a:ea typeface="MS Gothic" panose="020B0609070205080204" pitchFamily="49" charset="-128"/>
              </a:rPr>
              <a:t>　　 </a:t>
            </a:r>
            <a:r>
              <a:rPr lang="en-US" altLang="ja-JP" sz="3200" b="1" dirty="0">
                <a:solidFill>
                  <a:schemeClr val="bg1"/>
                </a:solidFill>
                <a:ea typeface="MS Gothic" panose="020B0609070205080204" pitchFamily="49" charset="-128"/>
              </a:rPr>
              <a:t>90th Annual Meeting of the JSHHE </a:t>
            </a:r>
            <a:br>
              <a:rPr lang="en-US" altLang="ja-JP" sz="3200" b="1" dirty="0">
                <a:solidFill>
                  <a:schemeClr val="bg1"/>
                </a:solidFill>
                <a:ea typeface="MS Gothic" panose="020B0609070205080204" pitchFamily="49" charset="-128"/>
              </a:rPr>
            </a:br>
            <a:r>
              <a:rPr lang="en-US" altLang="ja-JP" sz="3200" b="1" dirty="0">
                <a:solidFill>
                  <a:schemeClr val="bg1"/>
                </a:solidFill>
                <a:ea typeface="MS Gothic" panose="020B0609070205080204" pitchFamily="49" charset="-128"/>
              </a:rPr>
              <a:t>COI Disclosure</a:t>
            </a:r>
            <a:br>
              <a:rPr lang="en-US" altLang="ja-JP" sz="3200" b="1" dirty="0">
                <a:solidFill>
                  <a:schemeClr val="bg1"/>
                </a:solidFill>
                <a:ea typeface="MS Gothic" panose="020B0609070205080204" pitchFamily="49" charset="-128"/>
              </a:rPr>
            </a:br>
            <a:r>
              <a:rPr lang="ja-JP" altLang="en-US" sz="1200" b="1" dirty="0">
                <a:solidFill>
                  <a:schemeClr val="bg1"/>
                </a:solidFill>
                <a:ea typeface="MS Gothic" panose="020B0609070205080204" pitchFamily="49" charset="-128"/>
              </a:rPr>
              <a:t>　</a:t>
            </a:r>
            <a:br>
              <a:rPr lang="en-US" altLang="ja-JP" sz="1800" b="1" i="1" dirty="0">
                <a:solidFill>
                  <a:schemeClr val="bg1"/>
                </a:solidFill>
                <a:ea typeface="MS Gothic" panose="020B0609070205080204" pitchFamily="49" charset="-128"/>
              </a:rPr>
            </a:br>
            <a:r>
              <a:rPr lang="en-US" altLang="ja-JP" sz="1800" b="1" dirty="0">
                <a:solidFill>
                  <a:schemeClr val="bg1"/>
                </a:solidFill>
                <a:ea typeface="MS Gothic" panose="020B0609070205080204" pitchFamily="49" charset="-128"/>
              </a:rPr>
              <a:t>Presenter Name(s): ○○○○, ○○○○, ○○○○, ○○○○</a:t>
            </a:r>
            <a:br>
              <a:rPr lang="en-US" altLang="ja-JP" sz="1800" b="1" dirty="0">
                <a:solidFill>
                  <a:schemeClr val="bg1"/>
                </a:solidFill>
                <a:ea typeface="MS Gothic" panose="020B0609070205080204" pitchFamily="49" charset="-128"/>
              </a:rPr>
            </a:br>
            <a:r>
              <a:rPr lang="en-US" altLang="ja-JP" sz="1600" b="1" dirty="0">
                <a:solidFill>
                  <a:schemeClr val="bg1"/>
                </a:solidFill>
                <a:ea typeface="MS Gothic" panose="020B0609070205080204" pitchFamily="49" charset="-128"/>
              </a:rPr>
              <a:t>※ Please list the full names of all presenters, including co-authors</a:t>
            </a:r>
            <a:endParaRPr lang="en-US" altLang="ja-JP" sz="1600" b="1" i="1" dirty="0">
              <a:solidFill>
                <a:schemeClr val="bg1"/>
              </a:solidFill>
              <a:ea typeface="MS Gothic" panose="020B0609070205080204" pitchFamily="49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3081" y="3901883"/>
            <a:ext cx="8167688" cy="16002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2800" b="1" dirty="0">
              <a:latin typeface="+mj-lt"/>
              <a:ea typeface="MS Gothic" panose="020B0609070205080204" pitchFamily="49" charset="-128"/>
            </a:endParaRP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ja-JP" altLang="en-US" sz="2800" b="1" dirty="0">
                <a:latin typeface="+mj-lt"/>
                <a:ea typeface="MS Gothic" panose="020B0609070205080204" pitchFamily="49" charset="-128"/>
              </a:rPr>
              <a:t>　</a:t>
            </a:r>
            <a:r>
              <a:rPr lang="en-US" altLang="ja-JP" sz="2800" dirty="0">
                <a:latin typeface="+mj-lt"/>
              </a:rPr>
              <a:t>The authors declare no conflicts of interest (COI) related to this presentation.</a:t>
            </a:r>
            <a:endParaRPr lang="en-US" altLang="ja-JP" b="1" dirty="0">
              <a:latin typeface="+mj-lt"/>
              <a:ea typeface="MS Gothic" panose="020B0609070205080204" pitchFamily="49" charset="-128"/>
            </a:endParaRPr>
          </a:p>
        </p:txBody>
      </p:sp>
      <p:sp>
        <p:nvSpPr>
          <p:cNvPr id="2052" name="正方形/長方形 3"/>
          <p:cNvSpPr>
            <a:spLocks noChangeArrowheads="1"/>
          </p:cNvSpPr>
          <p:nvPr/>
        </p:nvSpPr>
        <p:spPr bwMode="auto">
          <a:xfrm>
            <a:off x="0" y="112955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kumimoji="0" lang="en-US" altLang="ja-JP" sz="2400" dirty="0">
                <a:latin typeface="+mj-lt"/>
                <a:ea typeface="MS Gothic" panose="020B0609070205080204" pitchFamily="49" charset="-128"/>
              </a:rPr>
              <a:t>Slide Content (For no COI)</a:t>
            </a:r>
            <a:endParaRPr kumimoji="0" lang="ja-JP" altLang="en-US" sz="2400" dirty="0">
              <a:latin typeface="+mj-lt"/>
              <a:ea typeface="MS Gothic" panose="020B0609070205080204" pitchFamily="49" charset="-128"/>
            </a:endParaRPr>
          </a:p>
        </p:txBody>
      </p:sp>
      <p:sp>
        <p:nvSpPr>
          <p:cNvPr id="2053" name="正方形/長方形 4"/>
          <p:cNvSpPr>
            <a:spLocks noChangeArrowheads="1"/>
          </p:cNvSpPr>
          <p:nvPr/>
        </p:nvSpPr>
        <p:spPr bwMode="auto">
          <a:xfrm>
            <a:off x="250825" y="836712"/>
            <a:ext cx="8642350" cy="5734051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ja-JP" altLang="en-US" sz="2400" dirty="0">
              <a:solidFill>
                <a:srgbClr val="000000"/>
              </a:solidFill>
              <a:latin typeface="+mj-lt"/>
              <a:ea typeface="MS Gothic" panose="020B0609070205080204" pitchFamily="49" charset="-128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174900C-B27E-6FBF-B1DA-A21456CA297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3" t="12395" r="67797" b="14335"/>
          <a:stretch>
            <a:fillRect/>
          </a:stretch>
        </p:blipFill>
        <p:spPr bwMode="auto">
          <a:xfrm>
            <a:off x="453231" y="1346648"/>
            <a:ext cx="1238449" cy="1090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5964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CA1B334-0BA1-FB3F-5876-32605AA1CA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0F084CA-56E8-70BD-BA91-EB1A3F65F3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4" y="1197496"/>
            <a:ext cx="8642349" cy="2447528"/>
          </a:xfrm>
          <a:solidFill>
            <a:schemeClr val="accent6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kumimoji="0" lang="en-US" altLang="ja-JP" sz="3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MS Gothic" panose="020B0609070205080204" pitchFamily="49" charset="-128"/>
              </a:rPr>
              <a:t>     </a:t>
            </a:r>
            <a:r>
              <a:rPr kumimoji="0" lang="ja-JP" altLang="en-US" sz="3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MS Gothic" panose="020B0609070205080204" pitchFamily="49" charset="-128"/>
              </a:rPr>
              <a:t>　</a:t>
            </a:r>
            <a:r>
              <a:rPr kumimoji="0" lang="en-US" altLang="ja-JP" sz="3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MS Gothic" panose="020B0609070205080204" pitchFamily="49" charset="-128"/>
              </a:rPr>
              <a:t>90th Annual Meeting of the JSHHE </a:t>
            </a:r>
            <a:br>
              <a:rPr kumimoji="0" lang="en-US" altLang="ja-JP" sz="3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MS Gothic" panose="020B0609070205080204" pitchFamily="49" charset="-128"/>
              </a:rPr>
            </a:br>
            <a:r>
              <a:rPr kumimoji="0" lang="en-US" altLang="ja-JP" sz="3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MS Gothic" panose="020B0609070205080204" pitchFamily="49" charset="-128"/>
              </a:rPr>
              <a:t>COI Disclosure</a:t>
            </a:r>
            <a:br>
              <a:rPr kumimoji="0" lang="en-US" altLang="ja-JP" sz="3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MS Gothic" panose="020B0609070205080204" pitchFamily="49" charset="-128"/>
              </a:rPr>
            </a:br>
            <a:r>
              <a:rPr kumimoji="0" lang="ja-JP" alt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MS Gothic" panose="020B0609070205080204" pitchFamily="49" charset="-128"/>
              </a:rPr>
              <a:t>　</a:t>
            </a:r>
            <a:br>
              <a:rPr kumimoji="0" lang="en-US" altLang="ja-JP" sz="18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MS Gothic" panose="020B0609070205080204" pitchFamily="49" charset="-128"/>
              </a:rPr>
            </a:br>
            <a:r>
              <a:rPr kumimoji="0" lang="en-US" altLang="ja-JP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MS Gothic" panose="020B0609070205080204" pitchFamily="49" charset="-128"/>
              </a:rPr>
              <a:t>Presenter Name(s): ○○○○, ○○○○, ○○○○, ○○○○</a:t>
            </a:r>
            <a:br>
              <a:rPr kumimoji="0" lang="en-US" altLang="ja-JP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MS Gothic" panose="020B0609070205080204" pitchFamily="49" charset="-128"/>
              </a:rPr>
            </a:br>
            <a:r>
              <a:rPr kumimoji="0" lang="en-US" altLang="ja-JP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MS Gothic" panose="020B0609070205080204" pitchFamily="49" charset="-128"/>
              </a:rPr>
              <a:t>※ Please list the full names of all presenters, including co-authors</a:t>
            </a:r>
            <a:endParaRPr lang="en-US" altLang="ja-JP" sz="1800" b="1" i="1" dirty="0">
              <a:solidFill>
                <a:schemeClr val="bg1"/>
              </a:solidFill>
              <a:ea typeface="MS Gothic" panose="020B0609070205080204" pitchFamily="49" charset="-128"/>
            </a:endParaRPr>
          </a:p>
        </p:txBody>
      </p:sp>
      <p:sp>
        <p:nvSpPr>
          <p:cNvPr id="2052" name="正方形/長方形 3">
            <a:extLst>
              <a:ext uri="{FF2B5EF4-FFF2-40B4-BE49-F238E27FC236}">
                <a16:creationId xmlns:a16="http://schemas.microsoft.com/office/drawing/2014/main" id="{3E96E0B3-35B3-B267-BEA2-0323AB6DFC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2955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kumimoji="0" lang="en-US" altLang="ja-JP" sz="2400" dirty="0">
                <a:latin typeface="+mj-lt"/>
                <a:ea typeface="MS Gothic" panose="020B0609070205080204" pitchFamily="49" charset="-128"/>
              </a:rPr>
              <a:t>Slide Content (For existing COI)</a:t>
            </a:r>
            <a:endParaRPr kumimoji="0" lang="ja-JP" altLang="en-US" sz="2400" dirty="0">
              <a:latin typeface="+mj-lt"/>
              <a:ea typeface="MS Gothic" panose="020B0609070205080204" pitchFamily="49" charset="-128"/>
            </a:endParaRPr>
          </a:p>
        </p:txBody>
      </p:sp>
      <p:sp>
        <p:nvSpPr>
          <p:cNvPr id="2053" name="正方形/長方形 4">
            <a:extLst>
              <a:ext uri="{FF2B5EF4-FFF2-40B4-BE49-F238E27FC236}">
                <a16:creationId xmlns:a16="http://schemas.microsoft.com/office/drawing/2014/main" id="{72E72146-6611-D478-34CB-E1D117E852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836712"/>
            <a:ext cx="8642350" cy="5734051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kumimoji="0" lang="ja-JP" altLang="en-US" sz="2400" dirty="0">
              <a:solidFill>
                <a:srgbClr val="000000"/>
              </a:solidFill>
              <a:latin typeface="+mj-lt"/>
              <a:ea typeface="MS Gothic" panose="020B0609070205080204" pitchFamily="49" charset="-128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E373965B-C86D-3CA0-861D-C72078A09CD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3" t="12395" r="67797" b="14335"/>
          <a:stretch>
            <a:fillRect/>
          </a:stretch>
        </p:blipFill>
        <p:spPr bwMode="auto">
          <a:xfrm>
            <a:off x="453231" y="1346648"/>
            <a:ext cx="1238449" cy="1090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 Box 9">
            <a:extLst>
              <a:ext uri="{FF2B5EF4-FFF2-40B4-BE49-F238E27FC236}">
                <a16:creationId xmlns:a16="http://schemas.microsoft.com/office/drawing/2014/main" id="{1D19291F-D466-C431-8D6A-3B9DB52827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4" y="4005808"/>
            <a:ext cx="8642349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ja-JP" sz="1800" dirty="0">
                <a:latin typeface="+mj-lt"/>
              </a:rPr>
              <a:t>The authors disclose the following </a:t>
            </a:r>
            <a:r>
              <a:rPr lang="en-US" altLang="ja-JP" sz="1800" dirty="0"/>
              <a:t>conflicts of interest (COI)</a:t>
            </a:r>
            <a:r>
              <a:rPr lang="en-US" altLang="ja-JP" sz="1800" dirty="0">
                <a:latin typeface="+mj-lt"/>
              </a:rPr>
              <a:t> related to this presentation: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ja-JP" sz="1800" dirty="0">
              <a:latin typeface="+mj-lt"/>
            </a:endParaRPr>
          </a:p>
          <a:p>
            <a:pPr marL="285750" indent="-28575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800" dirty="0">
                <a:latin typeface="+mj-lt"/>
              </a:rPr>
              <a:t>Leadership/Employment: [Company]</a:t>
            </a:r>
          </a:p>
          <a:p>
            <a:pPr marL="285750" indent="-28575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800" dirty="0">
                <a:latin typeface="+mj-lt"/>
              </a:rPr>
              <a:t>Stock ownership: [Company]</a:t>
            </a:r>
          </a:p>
          <a:p>
            <a:pPr marL="285750" indent="-28575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800" dirty="0">
                <a:latin typeface="+mj-lt"/>
              </a:rPr>
              <a:t>Manuscript/Honoraria/Consulting fees: [Company]</a:t>
            </a:r>
          </a:p>
          <a:p>
            <a:pPr marL="285750" indent="-28575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800" dirty="0">
                <a:latin typeface="+mj-lt"/>
              </a:rPr>
              <a:t>Research funding/Grant: [Funder or Company]</a:t>
            </a:r>
          </a:p>
          <a:p>
            <a:pPr marL="285750" indent="-28575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800" dirty="0">
                <a:latin typeface="+mj-lt"/>
              </a:rPr>
              <a:t>Affiliation with endowed department: Department of ___ (supported by [Company])</a:t>
            </a:r>
            <a:endParaRPr lang="ja-JP" altLang="en-US" sz="1800" b="1" dirty="0">
              <a:latin typeface="+mj-lt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1250935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171</Words>
  <Application>Microsoft Office PowerPoint</Application>
  <PresentationFormat>画面に合わせる (4:3)</PresentationFormat>
  <Paragraphs>15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MS Gothic</vt:lpstr>
      <vt:lpstr>Calibri</vt:lpstr>
      <vt:lpstr>Times New Roman</vt:lpstr>
      <vt:lpstr>Default Design</vt:lpstr>
      <vt:lpstr>　　 90th Annual Meeting of the JSHHE  COI Disclosure 　 Presenter Name(s): ○○○○, ○○○○, ○○○○, ○○○○ ※ Please list the full names of all presenters, including co-authors</vt:lpstr>
      <vt:lpstr>     　90th Annual Meeting of the JSHHE  COI Disclosure 　 Presenter Name(s): ○○○○, ○○○○, ○○○○, ○○○○ ※ Please list the full names of all presenters, including co-authors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2016-09-23T01:05:56Z</dcterms:created>
  <dcterms:modified xsi:type="dcterms:W3CDTF">2025-09-30T11:39:45Z</dcterms:modified>
</cp:coreProperties>
</file>