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4"/>
  </p:notesMasterIdLst>
  <p:sldIdLst>
    <p:sldId id="257" r:id="rId2"/>
    <p:sldId id="261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35"/>
    <p:restoredTop sz="94694"/>
  </p:normalViewPr>
  <p:slideViewPr>
    <p:cSldViewPr>
      <p:cViewPr varScale="1">
        <p:scale>
          <a:sx n="121" d="100"/>
          <a:sy n="121" d="100"/>
        </p:scale>
        <p:origin x="44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6CBF2-BEAE-4EF5-97BA-75E10AC80A2E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AD8432-6442-4F83-AC5F-953598E0BD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647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2D64BC-50A2-4A22-B377-B3978EB1FF15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3867E3-2582-9F63-640A-42C6149EC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59CCAA1B-F9E6-741A-384A-FF8AF6136B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2D64BC-50A2-4A22-B377-B3978EB1FF15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9E545CB-0454-51DC-6B8A-18DE56CF0A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1C2AF2A-987F-E948-6B21-F3ED039D27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765274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7E721-D584-42D8-853A-A7AB764F8F8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847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2FD39-C985-40E4-804F-0C0391D904C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597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95EB0-871B-4A0A-A2BC-D9F549E24CC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79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5F8CB-5979-4E23-8CD0-A3C0BFE9371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41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2A803-1A4A-420E-A226-5D1BC44804E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230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30D60-60FB-4FB6-94A4-D26F2551E6F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387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77082-FA41-491B-88D1-A4E3C180E53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80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22EB5-61CE-482F-BB0F-18FDE4A0D81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972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594A4-3F27-4409-964B-039D57BEB93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419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38562-BB41-4174-91C7-D3A051794CD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190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54863-2D03-4E9C-AA2C-45A574F84DF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47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81614D-9232-46CD-9CA4-13C271C16FE4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750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4" y="1197496"/>
            <a:ext cx="8642349" cy="2447528"/>
          </a:xfrm>
          <a:solidFill>
            <a:schemeClr val="accent6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000" b="1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第</a:t>
            </a:r>
            <a:r>
              <a:rPr lang="en-US" altLang="ja-JP" sz="4000" b="1" dirty="0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90</a:t>
            </a:r>
            <a:r>
              <a:rPr lang="ja-JP" altLang="en-US" sz="4000" b="1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回日本健康学会総会</a:t>
            </a:r>
            <a:br>
              <a:rPr lang="en-US" altLang="ja-JP" sz="4000" b="1" dirty="0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</a:br>
            <a:r>
              <a:rPr lang="en-US" altLang="ja-JP" sz="4000" b="1" dirty="0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COI</a:t>
            </a:r>
            <a:r>
              <a:rPr lang="ja-JP" altLang="en-US" sz="4000" b="1" dirty="0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開示</a:t>
            </a:r>
            <a:br>
              <a:rPr lang="en-US" altLang="ja-JP" sz="3200" b="1" dirty="0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</a:br>
            <a:r>
              <a:rPr lang="ja-JP" altLang="en-US" sz="1200" b="1" dirty="0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　</a:t>
            </a:r>
            <a:br>
              <a:rPr lang="en-US" altLang="ja-JP" sz="1800" b="1" i="1" dirty="0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</a:br>
            <a:r>
              <a:rPr lang="ja-JP" altLang="en-US" sz="1800" b="1" dirty="0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発表者名：　○○○○、○○○○ 、○○○○、 ○○○○</a:t>
            </a:r>
            <a:br>
              <a:rPr lang="en-US" altLang="ja-JP" sz="1800" b="1" dirty="0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</a:br>
            <a:r>
              <a:rPr lang="en-US" altLang="ja-JP" sz="1800" b="1" dirty="0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※</a:t>
            </a:r>
            <a:r>
              <a:rPr lang="ja-JP" altLang="en-US" sz="1800" b="1" dirty="0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共同演者を含む全員の氏名を記載ください。</a:t>
            </a:r>
            <a:endParaRPr lang="en-US" altLang="ja-JP" sz="1800" b="1" i="1" dirty="0">
              <a:solidFill>
                <a:schemeClr val="bg1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3081" y="3901883"/>
            <a:ext cx="8167688" cy="1600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2800" b="1" dirty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ja-JP" altLang="en-US" sz="2800" b="1">
                <a:latin typeface="MS Gothic" panose="020B0609070205080204" pitchFamily="49" charset="-128"/>
                <a:ea typeface="MS Gothic" panose="020B0609070205080204" pitchFamily="49" charset="-128"/>
              </a:rPr>
              <a:t>　</a:t>
            </a:r>
            <a:r>
              <a:rPr lang="ja-JP" altLang="en-US" sz="2800">
                <a:latin typeface="ＭＳ Ｐゴシック" pitchFamily="50" charset="-128"/>
              </a:rPr>
              <a:t>今回の演題発表に関連し，</a:t>
            </a:r>
            <a:endParaRPr lang="en-US" altLang="ja-JP" sz="2800" dirty="0">
              <a:latin typeface="ＭＳ Ｐゴシック" pitchFamily="50" charset="-128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ja-JP" altLang="en-US" sz="2800">
                <a:latin typeface="ＭＳ Ｐゴシック" pitchFamily="50" charset="-128"/>
              </a:rPr>
              <a:t>開示すべきＣＯＩはありません。</a:t>
            </a:r>
            <a:endParaRPr lang="en-US" altLang="ja-JP" sz="700" b="1" i="1" dirty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b="1" dirty="0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2052" name="正方形/長方形 3"/>
          <p:cNvSpPr>
            <a:spLocks noChangeArrowheads="1"/>
          </p:cNvSpPr>
          <p:nvPr/>
        </p:nvSpPr>
        <p:spPr bwMode="auto">
          <a:xfrm>
            <a:off x="0" y="112955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kumimoji="0" lang="en-US" altLang="ja-JP" sz="2400" dirty="0">
                <a:latin typeface="MS Gothic" panose="020B0609070205080204" pitchFamily="49" charset="-128"/>
                <a:ea typeface="MS Gothic" panose="020B0609070205080204" pitchFamily="49" charset="-128"/>
              </a:rPr>
              <a:t>※</a:t>
            </a:r>
            <a:r>
              <a:rPr kumimoji="0" lang="ja-JP" altLang="en-US" sz="2400">
                <a:latin typeface="MS Gothic" panose="020B0609070205080204" pitchFamily="49" charset="-128"/>
                <a:ea typeface="MS Gothic" panose="020B0609070205080204" pitchFamily="49" charset="-128"/>
              </a:rPr>
              <a:t>申告</a:t>
            </a:r>
            <a:r>
              <a:rPr kumimoji="0" lang="ja-JP" altLang="en-US" sz="2400" dirty="0">
                <a:latin typeface="MS Gothic" panose="020B0609070205080204" pitchFamily="49" charset="-128"/>
                <a:ea typeface="MS Gothic" panose="020B0609070205080204" pitchFamily="49" charset="-128"/>
              </a:rPr>
              <a:t>す</a:t>
            </a:r>
            <a:r>
              <a:rPr kumimoji="0" lang="ja-JP" altLang="en-US" sz="2400">
                <a:latin typeface="MS Gothic" panose="020B0609070205080204" pitchFamily="49" charset="-128"/>
                <a:ea typeface="MS Gothic" panose="020B0609070205080204" pitchFamily="49" charset="-128"/>
              </a:rPr>
              <a:t>べきＣＯＩがない場合</a:t>
            </a:r>
            <a:endParaRPr kumimoji="0" lang="ja-JP" altLang="en-US" sz="2400" dirty="0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2053" name="正方形/長方形 4"/>
          <p:cNvSpPr>
            <a:spLocks noChangeArrowheads="1"/>
          </p:cNvSpPr>
          <p:nvPr/>
        </p:nvSpPr>
        <p:spPr bwMode="auto">
          <a:xfrm>
            <a:off x="250825" y="836712"/>
            <a:ext cx="8642350" cy="5734051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ja-JP" altLang="en-US" sz="2400" dirty="0">
              <a:solidFill>
                <a:srgbClr val="000000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174900C-B27E-6FBF-B1DA-A21456CA29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3" t="12395" r="67797" b="14335"/>
          <a:stretch>
            <a:fillRect/>
          </a:stretch>
        </p:blipFill>
        <p:spPr bwMode="auto">
          <a:xfrm>
            <a:off x="453231" y="1346648"/>
            <a:ext cx="1238449" cy="1090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5964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A1B334-0BA1-FB3F-5876-32605AA1C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0F084CA-56E8-70BD-BA91-EB1A3F65F3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4" y="1197496"/>
            <a:ext cx="8642349" cy="2447528"/>
          </a:xfrm>
          <a:solidFill>
            <a:schemeClr val="accent6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000" b="1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第</a:t>
            </a:r>
            <a:r>
              <a:rPr lang="en-US" altLang="ja-JP" sz="4000" b="1" dirty="0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90</a:t>
            </a:r>
            <a:r>
              <a:rPr lang="ja-JP" altLang="en-US" sz="4000" b="1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回日本健康学会総会</a:t>
            </a:r>
            <a:br>
              <a:rPr lang="en-US" altLang="ja-JP" sz="4000" b="1" dirty="0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</a:br>
            <a:r>
              <a:rPr lang="en-US" altLang="ja-JP" sz="4000" b="1" dirty="0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COI</a:t>
            </a:r>
            <a:r>
              <a:rPr lang="ja-JP" altLang="en-US" sz="4000" b="1" dirty="0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開示</a:t>
            </a:r>
            <a:br>
              <a:rPr lang="en-US" altLang="ja-JP" sz="3200" b="1" dirty="0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</a:br>
            <a:r>
              <a:rPr lang="ja-JP" altLang="en-US" sz="1200" b="1" dirty="0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　</a:t>
            </a:r>
            <a:br>
              <a:rPr lang="en-US" altLang="ja-JP" sz="1800" b="1" i="1" dirty="0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</a:br>
            <a:r>
              <a:rPr lang="ja-JP" altLang="en-US" sz="1800" b="1" dirty="0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発表者名：　○○○○、○○○○ 、○○○○、 ○○○○</a:t>
            </a:r>
            <a:br>
              <a:rPr lang="en-US" altLang="ja-JP" sz="1800" b="1" dirty="0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</a:br>
            <a:r>
              <a:rPr lang="en-US" altLang="ja-JP" sz="1800" b="1" dirty="0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※</a:t>
            </a:r>
            <a:r>
              <a:rPr lang="ja-JP" altLang="en-US" sz="1800" b="1" dirty="0">
                <a:solidFill>
                  <a:schemeClr val="bg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共同演者を含む全員の氏名を記載ください。</a:t>
            </a:r>
            <a:endParaRPr lang="en-US" altLang="ja-JP" sz="1800" b="1" i="1" dirty="0">
              <a:solidFill>
                <a:schemeClr val="bg1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2052" name="正方形/長方形 3">
            <a:extLst>
              <a:ext uri="{FF2B5EF4-FFF2-40B4-BE49-F238E27FC236}">
                <a16:creationId xmlns:a16="http://schemas.microsoft.com/office/drawing/2014/main" id="{3E96E0B3-35B3-B267-BEA2-0323AB6DFC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2955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kumimoji="0" lang="en-US" altLang="ja-JP" sz="2400" dirty="0">
                <a:latin typeface="MS Gothic" panose="020B0609070205080204" pitchFamily="49" charset="-128"/>
                <a:ea typeface="MS Gothic" panose="020B0609070205080204" pitchFamily="49" charset="-128"/>
              </a:rPr>
              <a:t>※</a:t>
            </a:r>
            <a:r>
              <a:rPr kumimoji="0" lang="ja-JP" altLang="en-US" sz="2400">
                <a:latin typeface="MS Gothic" panose="020B0609070205080204" pitchFamily="49" charset="-128"/>
                <a:ea typeface="MS Gothic" panose="020B0609070205080204" pitchFamily="49" charset="-128"/>
              </a:rPr>
              <a:t>申告</a:t>
            </a:r>
            <a:r>
              <a:rPr kumimoji="0" lang="ja-JP" altLang="en-US" sz="2400" dirty="0">
                <a:latin typeface="MS Gothic" panose="020B0609070205080204" pitchFamily="49" charset="-128"/>
                <a:ea typeface="MS Gothic" panose="020B0609070205080204" pitchFamily="49" charset="-128"/>
              </a:rPr>
              <a:t>す</a:t>
            </a:r>
            <a:r>
              <a:rPr kumimoji="0" lang="ja-JP" altLang="en-US" sz="2400">
                <a:latin typeface="MS Gothic" panose="020B0609070205080204" pitchFamily="49" charset="-128"/>
                <a:ea typeface="MS Gothic" panose="020B0609070205080204" pitchFamily="49" charset="-128"/>
              </a:rPr>
              <a:t>べきＣＯＩがある場合</a:t>
            </a:r>
            <a:endParaRPr kumimoji="0" lang="ja-JP" altLang="en-US" sz="2400" dirty="0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2053" name="正方形/長方形 4">
            <a:extLst>
              <a:ext uri="{FF2B5EF4-FFF2-40B4-BE49-F238E27FC236}">
                <a16:creationId xmlns:a16="http://schemas.microsoft.com/office/drawing/2014/main" id="{72E72146-6611-D478-34CB-E1D117E852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836712"/>
            <a:ext cx="8642350" cy="5734051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ja-JP" altLang="en-US" sz="2400" dirty="0">
              <a:solidFill>
                <a:srgbClr val="000000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373965B-C86D-3CA0-861D-C72078A09C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3" t="12395" r="67797" b="14335"/>
          <a:stretch>
            <a:fillRect/>
          </a:stretch>
        </p:blipFill>
        <p:spPr bwMode="auto">
          <a:xfrm>
            <a:off x="453231" y="1346648"/>
            <a:ext cx="1238449" cy="1090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 Box 9">
            <a:extLst>
              <a:ext uri="{FF2B5EF4-FFF2-40B4-BE49-F238E27FC236}">
                <a16:creationId xmlns:a16="http://schemas.microsoft.com/office/drawing/2014/main" id="{1D19291F-D466-C431-8D6A-3B9DB52827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719" y="4005808"/>
            <a:ext cx="805656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000">
                <a:latin typeface="ＭＳ Ｐゴシック" panose="020B0600070205080204" pitchFamily="50" charset="-128"/>
              </a:rPr>
              <a:t>今回の演題発表に関連し，開示すべき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COI</a:t>
            </a:r>
            <a:r>
              <a:rPr lang="ja-JP" altLang="en-US" sz="2000">
                <a:latin typeface="ＭＳ Ｐゴシック" panose="020B0600070205080204" pitchFamily="50" charset="-128"/>
              </a:rPr>
              <a:t>は以下のとおりです。</a:t>
            </a:r>
            <a:endParaRPr lang="ja-JP" altLang="en-US" sz="2000" b="1" dirty="0">
              <a:latin typeface="Arial" charset="0"/>
              <a:ea typeface="ＭＳ Ｐゴシック" charset="-128"/>
            </a:endParaRPr>
          </a:p>
        </p:txBody>
      </p:sp>
      <p:sp>
        <p:nvSpPr>
          <p:cNvPr id="16" name="正方形/長方形 1">
            <a:extLst>
              <a:ext uri="{FF2B5EF4-FFF2-40B4-BE49-F238E27FC236}">
                <a16:creationId xmlns:a16="http://schemas.microsoft.com/office/drawing/2014/main" id="{9884B82D-BC52-806A-F981-BB77730CF4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544" y="4542780"/>
            <a:ext cx="4572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800" dirty="0">
                <a:ea typeface="ＭＳ Ｐゴシック" charset="-128"/>
              </a:rPr>
              <a:t>（</a:t>
            </a:r>
            <a:r>
              <a:rPr lang="ja-JP" altLang="en-US" sz="1800">
                <a:ea typeface="ＭＳ Ｐゴシック" charset="-128"/>
              </a:rPr>
              <a:t>例）役員、株式、原稿料　</a:t>
            </a:r>
            <a:r>
              <a:rPr lang="en-US" altLang="ja-JP" sz="1800" dirty="0">
                <a:ea typeface="ＭＳ Ｐゴシック" charset="-128"/>
              </a:rPr>
              <a:t>/ </a:t>
            </a:r>
            <a:r>
              <a:rPr lang="ja-JP" altLang="en-US" sz="1800">
                <a:ea typeface="ＭＳ Ｐゴシック" charset="-128"/>
              </a:rPr>
              <a:t>◯ ◯</a:t>
            </a:r>
            <a:r>
              <a:rPr lang="en-US" altLang="ja-JP" sz="1800" dirty="0">
                <a:ea typeface="ＭＳ Ｐゴシック" charset="-128"/>
              </a:rPr>
              <a:t> </a:t>
            </a:r>
            <a:r>
              <a:rPr lang="ja-JP" altLang="en-US" sz="1800">
                <a:ea typeface="ＭＳ Ｐゴシック" charset="-128"/>
              </a:rPr>
              <a:t>製薬</a:t>
            </a:r>
            <a:endParaRPr lang="en-US" altLang="ja-JP" sz="1800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250935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</Words>
  <Application>Microsoft Macintosh PowerPoint</Application>
  <PresentationFormat>画面に合わせる (4:3)</PresentationFormat>
  <Paragraphs>11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MS Gothic</vt:lpstr>
      <vt:lpstr>Arial</vt:lpstr>
      <vt:lpstr>Calibri</vt:lpstr>
      <vt:lpstr>Times New Roman</vt:lpstr>
      <vt:lpstr>Default Design</vt:lpstr>
      <vt:lpstr>第90回日本健康学会総会 COI開示 　 発表者名：　○○○○、○○○○ 、○○○○、 ○○○○ ※共同演者を含む全員の氏名を記載ください。</vt:lpstr>
      <vt:lpstr>第90回日本健康学会総会 COI開示 　 発表者名：　○○○○、○○○○ 、○○○○、 ○○○○ ※共同演者を含む全員の氏名を記載ください。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2016-09-23T01:05:56Z</dcterms:created>
  <dcterms:modified xsi:type="dcterms:W3CDTF">2025-09-29T11:04:35Z</dcterms:modified>
</cp:coreProperties>
</file>